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44"/>
  </p:notesMasterIdLst>
  <p:handoutMasterIdLst>
    <p:handoutMasterId r:id="rId45"/>
  </p:handoutMasterIdLst>
  <p:sldIdLst>
    <p:sldId id="260" r:id="rId18"/>
    <p:sldId id="261" r:id="rId19"/>
    <p:sldId id="262" r:id="rId20"/>
    <p:sldId id="263" r:id="rId21"/>
    <p:sldId id="266" r:id="rId22"/>
    <p:sldId id="265" r:id="rId23"/>
    <p:sldId id="267" r:id="rId24"/>
    <p:sldId id="268" r:id="rId25"/>
    <p:sldId id="269" r:id="rId26"/>
    <p:sldId id="270" r:id="rId27"/>
    <p:sldId id="272" r:id="rId28"/>
    <p:sldId id="278" r:id="rId29"/>
    <p:sldId id="279" r:id="rId30"/>
    <p:sldId id="280" r:id="rId31"/>
    <p:sldId id="281" r:id="rId32"/>
    <p:sldId id="282" r:id="rId33"/>
    <p:sldId id="283" r:id="rId34"/>
    <p:sldId id="275" r:id="rId35"/>
    <p:sldId id="276" r:id="rId36"/>
    <p:sldId id="290" r:id="rId37"/>
    <p:sldId id="291" r:id="rId38"/>
    <p:sldId id="284" r:id="rId39"/>
    <p:sldId id="285" r:id="rId40"/>
    <p:sldId id="286" r:id="rId41"/>
    <p:sldId id="287" r:id="rId42"/>
    <p:sldId id="288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Lead Me to the Cross" id="{1BD17F97-F952-4845-885F-6B813F4E5DEF}">
          <p14:sldIdLst>
            <p14:sldId id="260"/>
          </p14:sldIdLst>
        </p14:section>
        <p14:section name="Verse 1" id="{4DC9796B-B53B-4EAF-91D5-8C3E81E6E09D}">
          <p14:sldIdLst>
            <p14:sldId id="261"/>
            <p14:sldId id="262"/>
          </p14:sldIdLst>
        </p14:section>
        <p14:section name="Pre-Chorus" id="{94BC633A-5ADE-4C58-B48A-8FFEA32C898C}">
          <p14:sldIdLst>
            <p14:sldId id="263"/>
          </p14:sldIdLst>
        </p14:section>
        <p14:section name="Chorus" id="{9834B79B-02DC-46D9-A753-E7CDFEB9FB40}">
          <p14:sldIdLst>
            <p14:sldId id="266"/>
            <p14:sldId id="265"/>
            <p14:sldId id="267"/>
            <p14:sldId id="268"/>
            <p14:sldId id="269"/>
          </p14:sldIdLst>
        </p14:section>
        <p14:section name="Verse 2" id="{2803B55E-1C76-4D63-B068-0512BB656236}">
          <p14:sldIdLst>
            <p14:sldId id="270"/>
            <p14:sldId id="272"/>
          </p14:sldIdLst>
        </p14:section>
        <p14:section name="Pre-Chorus" id="{CEC0A4E7-1EBB-40D4-B1E6-6AC42FD17DDA}">
          <p14:sldIdLst>
            <p14:sldId id="278"/>
          </p14:sldIdLst>
        </p14:section>
        <p14:section name="Chorus" id="{2454846D-1975-49C8-8F5C-E479771897EF}">
          <p14:sldIdLst>
            <p14:sldId id="279"/>
            <p14:sldId id="280"/>
            <p14:sldId id="281"/>
            <p14:sldId id="282"/>
            <p14:sldId id="283"/>
          </p14:sldIdLst>
        </p14:section>
        <p14:section name="Bridge" id="{94B7038D-1071-4F44-B9E6-DF56452CCAA1}">
          <p14:sldIdLst>
            <p14:sldId id="275"/>
            <p14:sldId id="276"/>
            <p14:sldId id="290"/>
            <p14:sldId id="291"/>
          </p14:sldIdLst>
        </p14:section>
        <p14:section name="Chorus" id="{200AE69E-D820-4C72-8A3E-EB73112271B3}">
          <p14:sldIdLst>
            <p14:sldId id="284"/>
            <p14:sldId id="285"/>
            <p14:sldId id="286"/>
            <p14:sldId id="287"/>
            <p14:sldId id="28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9558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slide" Target="slides/slide22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slide" Target="slides/slide25.xml"/><Relationship Id="rId47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2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slide" Target="slides/slide23.xml"/><Relationship Id="rId45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49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slide" Target="slides/slide26.xml"/><Relationship Id="rId48" Type="http://schemas.openxmlformats.org/officeDocument/2006/relationships/theme" Target="theme/theme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Relationship Id="rId46" Type="http://schemas.openxmlformats.org/officeDocument/2006/relationships/presProps" Target="presProps.xml"/><Relationship Id="rId20" Type="http://schemas.openxmlformats.org/officeDocument/2006/relationships/slide" Target="slides/slide3.xml"/><Relationship Id="rId41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Lead Me to the Cross</a:t>
            </a:r>
          </a:p>
        </p:txBody>
      </p:sp>
    </p:spTree>
    <p:extLst>
      <p:ext uri="{BB962C8B-B14F-4D97-AF65-F5344CB8AC3E}">
        <p14:creationId xmlns:p14="http://schemas.microsoft.com/office/powerpoint/2010/main" val="1125731383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were as I</a:t>
            </a:r>
          </a:p>
          <a:p>
            <a:pPr latinLnBrk="1"/>
            <a:r>
              <a:rPr lang="en-US" dirty="0"/>
              <a:t>tempted and trailed you are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Lead Me to the Cross</a:t>
            </a:r>
          </a:p>
        </p:txBody>
      </p:sp>
    </p:spTree>
    <p:extLst>
      <p:ext uri="{BB962C8B-B14F-4D97-AF65-F5344CB8AC3E}">
        <p14:creationId xmlns:p14="http://schemas.microsoft.com/office/powerpoint/2010/main" val="477313355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The word became flesh</a:t>
            </a:r>
          </a:p>
          <a:p>
            <a:pPr latinLnBrk="1"/>
            <a:r>
              <a:rPr lang="en-US" dirty="0"/>
              <a:t>bore my sin and death</a:t>
            </a:r>
          </a:p>
          <a:p>
            <a:pPr latinLnBrk="1"/>
            <a:r>
              <a:rPr lang="en-US" dirty="0"/>
              <a:t>now You're risen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Lead Me to the Cross</a:t>
            </a:r>
          </a:p>
        </p:txBody>
      </p:sp>
    </p:spTree>
    <p:extLst>
      <p:ext uri="{BB962C8B-B14F-4D97-AF65-F5344CB8AC3E}">
        <p14:creationId xmlns:p14="http://schemas.microsoft.com/office/powerpoint/2010/main" val="1477466379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Everything I once held dear</a:t>
            </a:r>
          </a:p>
          <a:p>
            <a:pPr latinLnBrk="1"/>
            <a:r>
              <a:rPr lang="en-US" dirty="0"/>
              <a:t>I count it all as lost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Lead Me to the Cross</a:t>
            </a:r>
          </a:p>
        </p:txBody>
      </p:sp>
    </p:spTree>
    <p:extLst>
      <p:ext uri="{BB962C8B-B14F-4D97-AF65-F5344CB8AC3E}">
        <p14:creationId xmlns:p14="http://schemas.microsoft.com/office/powerpoint/2010/main" val="3182693814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Lead me to the cross</a:t>
            </a:r>
          </a:p>
          <a:p>
            <a:pPr latinLnBrk="1"/>
            <a:r>
              <a:rPr lang="en-US" dirty="0"/>
              <a:t>where Your love poured out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Lead Me to the Cross</a:t>
            </a:r>
          </a:p>
        </p:txBody>
      </p:sp>
    </p:spTree>
    <p:extLst>
      <p:ext uri="{BB962C8B-B14F-4D97-AF65-F5344CB8AC3E}">
        <p14:creationId xmlns:p14="http://schemas.microsoft.com/office/powerpoint/2010/main" val="2290314857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bring me to my knees</a:t>
            </a:r>
          </a:p>
          <a:p>
            <a:pPr latinLnBrk="1"/>
            <a:r>
              <a:rPr lang="en-US" dirty="0"/>
              <a:t>Lord I lay me down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Lead Me to the Cross</a:t>
            </a:r>
          </a:p>
        </p:txBody>
      </p:sp>
    </p:spTree>
    <p:extLst>
      <p:ext uri="{BB962C8B-B14F-4D97-AF65-F5344CB8AC3E}">
        <p14:creationId xmlns:p14="http://schemas.microsoft.com/office/powerpoint/2010/main" val="2073128326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rid me of myself</a:t>
            </a:r>
          </a:p>
          <a:p>
            <a:pPr latinLnBrk="1"/>
            <a:r>
              <a:rPr lang="en-US" dirty="0"/>
              <a:t>I belong to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Lead Me to the Cross</a:t>
            </a:r>
          </a:p>
        </p:txBody>
      </p:sp>
    </p:spTree>
    <p:extLst>
      <p:ext uri="{BB962C8B-B14F-4D97-AF65-F5344CB8AC3E}">
        <p14:creationId xmlns:p14="http://schemas.microsoft.com/office/powerpoint/2010/main" val="1227204986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lead me</a:t>
            </a:r>
          </a:p>
          <a:p>
            <a:pPr latinLnBrk="1"/>
            <a:r>
              <a:rPr lang="en-US" dirty="0"/>
              <a:t>lead me to the cross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Lead Me to the Cross</a:t>
            </a:r>
          </a:p>
        </p:txBody>
      </p:sp>
    </p:spTree>
    <p:extLst>
      <p:ext uri="{BB962C8B-B14F-4D97-AF65-F5344CB8AC3E}">
        <p14:creationId xmlns:p14="http://schemas.microsoft.com/office/powerpoint/2010/main" val="2389591641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Lead Me to the Cross</a:t>
            </a:r>
          </a:p>
        </p:txBody>
      </p:sp>
    </p:spTree>
    <p:extLst>
      <p:ext uri="{BB962C8B-B14F-4D97-AF65-F5344CB8AC3E}">
        <p14:creationId xmlns:p14="http://schemas.microsoft.com/office/powerpoint/2010/main" val="33002059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to your heart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Lead Me to the Cross</a:t>
            </a:r>
          </a:p>
        </p:txBody>
      </p:sp>
    </p:spTree>
    <p:extLst>
      <p:ext uri="{BB962C8B-B14F-4D97-AF65-F5344CB8AC3E}">
        <p14:creationId xmlns:p14="http://schemas.microsoft.com/office/powerpoint/2010/main" val="1897079601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lead me to your heart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Lead Me to the Cross</a:t>
            </a:r>
          </a:p>
        </p:txBody>
      </p:sp>
    </p:spTree>
    <p:extLst>
      <p:ext uri="{BB962C8B-B14F-4D97-AF65-F5344CB8AC3E}">
        <p14:creationId xmlns:p14="http://schemas.microsoft.com/office/powerpoint/2010/main" val="418135820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Savior I come</a:t>
            </a:r>
          </a:p>
          <a:p>
            <a:pPr latinLnBrk="1"/>
            <a:r>
              <a:rPr lang="en-US" dirty="0"/>
              <a:t>quiet my soul remember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Lead Me to the Cross</a:t>
            </a:r>
          </a:p>
        </p:txBody>
      </p:sp>
    </p:spTree>
    <p:extLst>
      <p:ext uri="{BB962C8B-B14F-4D97-AF65-F5344CB8AC3E}">
        <p14:creationId xmlns:p14="http://schemas.microsoft.com/office/powerpoint/2010/main" val="1266971006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to your heart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Lead Me to the Cross</a:t>
            </a:r>
          </a:p>
        </p:txBody>
      </p:sp>
    </p:spTree>
    <p:extLst>
      <p:ext uri="{BB962C8B-B14F-4D97-AF65-F5344CB8AC3E}">
        <p14:creationId xmlns:p14="http://schemas.microsoft.com/office/powerpoint/2010/main" val="3271324923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lead me to your heart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Lead Me to the Cross</a:t>
            </a:r>
          </a:p>
        </p:txBody>
      </p:sp>
    </p:spTree>
    <p:extLst>
      <p:ext uri="{BB962C8B-B14F-4D97-AF65-F5344CB8AC3E}">
        <p14:creationId xmlns:p14="http://schemas.microsoft.com/office/powerpoint/2010/main" val="3000748175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Lead me to the cross</a:t>
            </a:r>
          </a:p>
          <a:p>
            <a:pPr latinLnBrk="1"/>
            <a:r>
              <a:rPr lang="en-US" dirty="0"/>
              <a:t>where Your love poured out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Lead Me to the Cross</a:t>
            </a:r>
          </a:p>
        </p:txBody>
      </p:sp>
    </p:spTree>
    <p:extLst>
      <p:ext uri="{BB962C8B-B14F-4D97-AF65-F5344CB8AC3E}">
        <p14:creationId xmlns:p14="http://schemas.microsoft.com/office/powerpoint/2010/main" val="2649210296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bring me to my knees</a:t>
            </a:r>
          </a:p>
          <a:p>
            <a:pPr latinLnBrk="1"/>
            <a:r>
              <a:rPr lang="en-US" dirty="0"/>
              <a:t>Lord I lay me down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Lead Me to the Cross</a:t>
            </a:r>
          </a:p>
        </p:txBody>
      </p:sp>
    </p:spTree>
    <p:extLst>
      <p:ext uri="{BB962C8B-B14F-4D97-AF65-F5344CB8AC3E}">
        <p14:creationId xmlns:p14="http://schemas.microsoft.com/office/powerpoint/2010/main" val="1183253294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rid me of myself</a:t>
            </a:r>
          </a:p>
          <a:p>
            <a:pPr latinLnBrk="1"/>
            <a:r>
              <a:rPr lang="en-US" dirty="0"/>
              <a:t>I belong to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Lead Me to the Cross</a:t>
            </a:r>
          </a:p>
        </p:txBody>
      </p:sp>
    </p:spTree>
    <p:extLst>
      <p:ext uri="{BB962C8B-B14F-4D97-AF65-F5344CB8AC3E}">
        <p14:creationId xmlns:p14="http://schemas.microsoft.com/office/powerpoint/2010/main" val="575887569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lead me</a:t>
            </a:r>
          </a:p>
          <a:p>
            <a:pPr latinLnBrk="1"/>
            <a:r>
              <a:rPr lang="en-US" dirty="0"/>
              <a:t>lead me to the cross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Lead Me to the Cross</a:t>
            </a:r>
          </a:p>
        </p:txBody>
      </p:sp>
    </p:spTree>
    <p:extLst>
      <p:ext uri="{BB962C8B-B14F-4D97-AF65-F5344CB8AC3E}">
        <p14:creationId xmlns:p14="http://schemas.microsoft.com/office/powerpoint/2010/main" val="1426593992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Lead Me to the Cross</a:t>
            </a:r>
          </a:p>
        </p:txBody>
      </p:sp>
    </p:spTree>
    <p:extLst>
      <p:ext uri="{BB962C8B-B14F-4D97-AF65-F5344CB8AC3E}">
        <p14:creationId xmlns:p14="http://schemas.microsoft.com/office/powerpoint/2010/main" val="523653496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redemptions hill where</a:t>
            </a:r>
          </a:p>
          <a:p>
            <a:pPr latinLnBrk="1"/>
            <a:r>
              <a:rPr lang="en-US" dirty="0"/>
              <a:t>Your blood was spilled</a:t>
            </a:r>
          </a:p>
          <a:p>
            <a:pPr latinLnBrk="1"/>
            <a:r>
              <a:rPr lang="en-US" dirty="0"/>
              <a:t>for my ransom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Lead Me to the Cross</a:t>
            </a:r>
          </a:p>
        </p:txBody>
      </p:sp>
    </p:spTree>
    <p:extLst>
      <p:ext uri="{BB962C8B-B14F-4D97-AF65-F5344CB8AC3E}">
        <p14:creationId xmlns:p14="http://schemas.microsoft.com/office/powerpoint/2010/main" val="148433649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Everything I once held dear</a:t>
            </a:r>
          </a:p>
          <a:p>
            <a:pPr latinLnBrk="1"/>
            <a:r>
              <a:rPr lang="en-US" dirty="0"/>
              <a:t>I count it all as lost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Lead Me to the Cross</a:t>
            </a:r>
          </a:p>
        </p:txBody>
      </p:sp>
    </p:spTree>
    <p:extLst>
      <p:ext uri="{BB962C8B-B14F-4D97-AF65-F5344CB8AC3E}">
        <p14:creationId xmlns:p14="http://schemas.microsoft.com/office/powerpoint/2010/main" val="1563738734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Lead me to the cross</a:t>
            </a:r>
          </a:p>
          <a:p>
            <a:pPr latinLnBrk="1"/>
            <a:r>
              <a:rPr lang="en-US" dirty="0"/>
              <a:t>where Your love poured out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Lead Me to the Cross</a:t>
            </a:r>
          </a:p>
        </p:txBody>
      </p:sp>
    </p:spTree>
    <p:extLst>
      <p:ext uri="{BB962C8B-B14F-4D97-AF65-F5344CB8AC3E}">
        <p14:creationId xmlns:p14="http://schemas.microsoft.com/office/powerpoint/2010/main" val="337601429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bring me to my knees</a:t>
            </a:r>
          </a:p>
          <a:p>
            <a:pPr latinLnBrk="1"/>
            <a:r>
              <a:rPr lang="en-US" dirty="0"/>
              <a:t>Lord I lay me down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Lead Me to the Cross</a:t>
            </a:r>
          </a:p>
        </p:txBody>
      </p:sp>
    </p:spTree>
    <p:extLst>
      <p:ext uri="{BB962C8B-B14F-4D97-AF65-F5344CB8AC3E}">
        <p14:creationId xmlns:p14="http://schemas.microsoft.com/office/powerpoint/2010/main" val="4288013959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rid me of myself</a:t>
            </a:r>
          </a:p>
          <a:p>
            <a:pPr latinLnBrk="1"/>
            <a:r>
              <a:rPr lang="en-US" dirty="0"/>
              <a:t>I belong to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Lead Me to the Cross</a:t>
            </a:r>
          </a:p>
        </p:txBody>
      </p:sp>
    </p:spTree>
    <p:extLst>
      <p:ext uri="{BB962C8B-B14F-4D97-AF65-F5344CB8AC3E}">
        <p14:creationId xmlns:p14="http://schemas.microsoft.com/office/powerpoint/2010/main" val="349748034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lead me</a:t>
            </a:r>
          </a:p>
          <a:p>
            <a:pPr latinLnBrk="1"/>
            <a:r>
              <a:rPr lang="en-US" dirty="0"/>
              <a:t>lead me to the cross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Lead Me to the Cross</a:t>
            </a:r>
          </a:p>
        </p:txBody>
      </p:sp>
    </p:spTree>
    <p:extLst>
      <p:ext uri="{BB962C8B-B14F-4D97-AF65-F5344CB8AC3E}">
        <p14:creationId xmlns:p14="http://schemas.microsoft.com/office/powerpoint/2010/main" val="3054008242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Lead Me to the Cross</a:t>
            </a:r>
          </a:p>
        </p:txBody>
      </p:sp>
    </p:spTree>
    <p:extLst>
      <p:ext uri="{BB962C8B-B14F-4D97-AF65-F5344CB8AC3E}">
        <p14:creationId xmlns:p14="http://schemas.microsoft.com/office/powerpoint/2010/main" val="184233087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1344</TotalTime>
  <Words>311</Words>
  <Application>Microsoft Office PowerPoint</Application>
  <PresentationFormat>On-screen Show (4:3)</PresentationFormat>
  <Paragraphs>68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26</vt:i4>
      </vt:variant>
    </vt:vector>
  </HeadingPairs>
  <TitlesOfParts>
    <vt:vector size="48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205</cp:revision>
  <dcterms:created xsi:type="dcterms:W3CDTF">2011-12-04T14:58:54Z</dcterms:created>
  <dcterms:modified xsi:type="dcterms:W3CDTF">2023-07-01T04:30:02Z</dcterms:modified>
</cp:coreProperties>
</file>